
<file path=[Content_Types].xml><?xml version="1.0" encoding="utf-8"?>
<Types xmlns="http://schemas.openxmlformats.org/package/2006/content-types">
  <Default Extension="HEIC" ContentType="image/jpeg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71" r:id="rId4"/>
    <p:sldId id="257" r:id="rId5"/>
    <p:sldId id="259" r:id="rId6"/>
    <p:sldId id="260" r:id="rId7"/>
    <p:sldId id="261" r:id="rId8"/>
    <p:sldId id="274" r:id="rId9"/>
    <p:sldId id="275" r:id="rId10"/>
    <p:sldId id="276" r:id="rId11"/>
    <p:sldId id="277" r:id="rId12"/>
    <p:sldId id="278" r:id="rId13"/>
    <p:sldId id="279" r:id="rId14"/>
    <p:sldId id="280" r:id="rId15"/>
    <p:sldId id="272" r:id="rId16"/>
    <p:sldId id="262" r:id="rId17"/>
    <p:sldId id="263" r:id="rId18"/>
    <p:sldId id="264" r:id="rId19"/>
    <p:sldId id="281" r:id="rId20"/>
    <p:sldId id="282" r:id="rId21"/>
    <p:sldId id="283" r:id="rId22"/>
    <p:sldId id="273" r:id="rId23"/>
    <p:sldId id="265" r:id="rId24"/>
    <p:sldId id="266" r:id="rId25"/>
    <p:sldId id="267" r:id="rId26"/>
    <p:sldId id="268" r:id="rId27"/>
    <p:sldId id="269" r:id="rId28"/>
    <p:sldId id="270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712" autoAdjust="0"/>
  </p:normalViewPr>
  <p:slideViewPr>
    <p:cSldViewPr snapToGrid="0">
      <p:cViewPr varScale="1">
        <p:scale>
          <a:sx n="60" d="100"/>
          <a:sy n="60" d="100"/>
        </p:scale>
        <p:origin x="72" y="11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813B0-6ABA-4BB3-B46C-03A0D7D441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C9C7D6-9B09-41B9-B07A-4DF49C8C0F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E6F84-346C-4183-A4B6-F4CA93888B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9E3DD-59B7-400D-AF00-19AF2E8DF955}" type="datetimeFigureOut">
              <a:rPr lang="en-PH" smtClean="0"/>
              <a:t>16/09/2019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4ADC31-42EE-46D1-B6F9-2403A546AE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84AC74-4E1D-4F43-9CA9-851B1A4A5C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4DD65-B154-40ED-AFD3-F38E7B43F616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5175361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0A2B51-85F1-4E82-8BE8-D8B195719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D600DE-A0BC-4D0B-A2C4-EA22B545B7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41E536-1EF1-453D-A5F2-09D5B463EF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9E3DD-59B7-400D-AF00-19AF2E8DF955}" type="datetimeFigureOut">
              <a:rPr lang="en-PH" smtClean="0"/>
              <a:t>16/09/2019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548884-4532-4C1F-A34E-73684A1E48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CD67D1-AF57-45B0-B1A3-8912A304ED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4DD65-B154-40ED-AFD3-F38E7B43F616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4190532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B8465B1-4D6B-4819-83DF-FA8F6DC9609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CBF602D-7A06-466F-8454-ACC511236C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7EE068-23B4-4C6A-9054-4E756ADB63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9E3DD-59B7-400D-AF00-19AF2E8DF955}" type="datetimeFigureOut">
              <a:rPr lang="en-PH" smtClean="0"/>
              <a:t>16/09/2019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DC89D9-DCFD-4B1B-8CED-D350551405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9A240C-64B5-4D04-B5FD-F2F12F28FF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4DD65-B154-40ED-AFD3-F38E7B43F616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1130023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DBF03-269A-4CFE-8265-1006571A1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9E85FD-6D6E-48FB-808E-7390267248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33312F-11C0-4E8C-A4AA-B6A6D34225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9E3DD-59B7-400D-AF00-19AF2E8DF955}" type="datetimeFigureOut">
              <a:rPr lang="en-PH" smtClean="0"/>
              <a:t>16/09/2019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57D50E-68E4-4AF7-9465-44E6F6C9F5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A4B617-3D35-4B68-B68B-BC2A4510C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4DD65-B154-40ED-AFD3-F38E7B43F616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5075353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FDD1A-A445-4D15-A770-7F1412FD97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9A1F7B-E99A-4970-B91A-2292A1CC16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3C2FE8-7B4B-4003-884F-97BC063DD2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9E3DD-59B7-400D-AF00-19AF2E8DF955}" type="datetimeFigureOut">
              <a:rPr lang="en-PH" smtClean="0"/>
              <a:t>16/09/2019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AB8EB8-517C-4F96-85EE-21CF7A53DE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422819-4305-45EA-9264-57C559708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4DD65-B154-40ED-AFD3-F38E7B43F616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6549205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52427C-BE70-4F30-BC2A-449290300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7F0357-E854-4A39-B8D5-A94500DC39F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CCD29C-73F0-4195-8037-CCFCCE0C18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FB694A-AE3D-4FBE-9BAE-FA7AA0081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9E3DD-59B7-400D-AF00-19AF2E8DF955}" type="datetimeFigureOut">
              <a:rPr lang="en-PH" smtClean="0"/>
              <a:t>16/09/2019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228FC6-9A21-41B2-9AB2-433BE09DF1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B765D4-BEF7-4FD4-BD88-6176CD3F0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4DD65-B154-40ED-AFD3-F38E7B43F616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9635016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87209D-4DE9-4669-AFED-D45255724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4C2373-AD3F-4D92-A3B0-E9A4F64BD4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F882ED-0B87-4654-8C40-20BB664F39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03BC752-89DC-46A8-99AE-B1A34A1ACF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30FAEB6-407A-4797-AAED-EEE5E95F9ED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41CEC2D-8632-4DAC-B6A8-AF8EB6D36C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9E3DD-59B7-400D-AF00-19AF2E8DF955}" type="datetimeFigureOut">
              <a:rPr lang="en-PH" smtClean="0"/>
              <a:t>16/09/2019</a:t>
            </a:fld>
            <a:endParaRPr lang="en-P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40ED38A-1E82-4C76-A054-FFFB4DD8D6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B3AFC83-29F0-4DEA-9517-732A33068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4DD65-B154-40ED-AFD3-F38E7B43F616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3747484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2A4EAE-A939-49BF-9B24-233C1147D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AAC363-CD41-42E9-A7C8-756A1FCFC8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9E3DD-59B7-400D-AF00-19AF2E8DF955}" type="datetimeFigureOut">
              <a:rPr lang="en-PH" smtClean="0"/>
              <a:t>16/09/2019</a:t>
            </a:fld>
            <a:endParaRPr lang="en-P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0262E3-ECA1-41C1-BD36-F615C0D838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BFA4B7-2274-436A-9DA6-C61FBEE51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4DD65-B154-40ED-AFD3-F38E7B43F616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7641076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032C365-DD66-4B88-9C07-0386A1E832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9E3DD-59B7-400D-AF00-19AF2E8DF955}" type="datetimeFigureOut">
              <a:rPr lang="en-PH" smtClean="0"/>
              <a:t>16/09/2019</a:t>
            </a:fld>
            <a:endParaRPr lang="en-P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83BF35E-CB89-461E-BB54-A067A95F85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FCD14C-7D62-4FC2-A2CD-C73A538B4E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4DD65-B154-40ED-AFD3-F38E7B43F616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7551626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8E36F9-CCC8-4198-8A7B-3D7F5CC17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4C977C-BB84-428F-A0C3-07CF07AA5F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96C9DD-AA5F-42BA-BC4A-BDF0D1ADFC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F65377-F709-46CF-AFF7-28A707FF70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9E3DD-59B7-400D-AF00-19AF2E8DF955}" type="datetimeFigureOut">
              <a:rPr lang="en-PH" smtClean="0"/>
              <a:t>16/09/2019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97903C-5055-40DC-940F-10265C6CE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C1DE80-F83F-4E50-B466-09F4D8E6A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4DD65-B154-40ED-AFD3-F38E7B43F616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7135312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F319AA-C96D-4DA3-9817-DC3F443A0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C234190-3F8F-4EF1-BC4F-A528911655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5EAB44-C86C-408B-BD93-492E81A94D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B10820-BA16-4E18-A802-A06816BAFA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9E3DD-59B7-400D-AF00-19AF2E8DF955}" type="datetimeFigureOut">
              <a:rPr lang="en-PH" smtClean="0"/>
              <a:t>16/09/2019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CAD9D4-9A93-4E10-A8A5-5B2C27215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FF1E66-4D6F-47FB-8225-C98421C43E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4DD65-B154-40ED-AFD3-F38E7B43F616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9230966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301A88B-7B76-4235-B129-9E400DE0B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8547A9-FE1D-4C95-BE18-8A69E08820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C279B6-3B39-498C-8B8A-1492F4E0C28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79E3DD-59B7-400D-AF00-19AF2E8DF955}" type="datetimeFigureOut">
              <a:rPr lang="en-PH" smtClean="0"/>
              <a:t>16/09/2019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2959CB-B929-4546-88FF-4C20726537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FEA021-5686-4B2E-945D-0F7B75DD6E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C4DD65-B154-40ED-AFD3-F38E7B43F616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21438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HEIC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HEIC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HEIC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34099-6FFC-43A1-A23C-0790336DD2B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676FBA-E755-41E8-989C-A1BE81A5E48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9916979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649CCF-A8A9-4D9A-8DF0-7A838362E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186806" cy="683499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GUARDS</a:t>
            </a:r>
            <a:endParaRPr lang="en-PH" b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AB6E48B-897C-4D75-A7A7-8CC028E1FF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78738" y="1116530"/>
            <a:ext cx="5876032" cy="7510344"/>
          </a:xfrm>
        </p:spPr>
      </p:pic>
    </p:spTree>
    <p:extLst>
      <p:ext uri="{BB962C8B-B14F-4D97-AF65-F5344CB8AC3E}">
        <p14:creationId xmlns:p14="http://schemas.microsoft.com/office/powerpoint/2010/main" val="1220126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649CCF-A8A9-4D9A-8DF0-7A838362E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186806" cy="683499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GUARDS</a:t>
            </a:r>
            <a:endParaRPr lang="en-PH" b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AB6E48B-897C-4D75-A7A7-8CC028E1FF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61530" y="1360509"/>
            <a:ext cx="8268940" cy="4669277"/>
          </a:xfrm>
        </p:spPr>
      </p:pic>
    </p:spTree>
    <p:extLst>
      <p:ext uri="{BB962C8B-B14F-4D97-AF65-F5344CB8AC3E}">
        <p14:creationId xmlns:p14="http://schemas.microsoft.com/office/powerpoint/2010/main" val="7913334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649CCF-A8A9-4D9A-8DF0-7A838362E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186806" cy="683499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GUARDS</a:t>
            </a:r>
            <a:endParaRPr lang="en-PH" b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AB6E48B-897C-4D75-A7A7-8CC028E1FF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61530" y="1360509"/>
            <a:ext cx="8268940" cy="4669277"/>
          </a:xfrm>
        </p:spPr>
      </p:pic>
    </p:spTree>
    <p:extLst>
      <p:ext uri="{BB962C8B-B14F-4D97-AF65-F5344CB8AC3E}">
        <p14:creationId xmlns:p14="http://schemas.microsoft.com/office/powerpoint/2010/main" val="32460844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649CCF-A8A9-4D9A-8DF0-7A838362E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186806" cy="683499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GUARDS</a:t>
            </a:r>
            <a:endParaRPr lang="en-PH" b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AB6E48B-897C-4D75-A7A7-8CC028E1FF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23548" y="1048624"/>
            <a:ext cx="8144904" cy="5293047"/>
          </a:xfrm>
        </p:spPr>
      </p:pic>
    </p:spTree>
    <p:extLst>
      <p:ext uri="{BB962C8B-B14F-4D97-AF65-F5344CB8AC3E}">
        <p14:creationId xmlns:p14="http://schemas.microsoft.com/office/powerpoint/2010/main" val="41438349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649CCF-A8A9-4D9A-8DF0-7A838362E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186806" cy="683499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GUARDS</a:t>
            </a:r>
            <a:endParaRPr lang="en-PH" b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AB6E48B-897C-4D75-A7A7-8CC028E1FF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23548" y="1048624"/>
            <a:ext cx="8144904" cy="5293047"/>
          </a:xfrm>
        </p:spPr>
      </p:pic>
    </p:spTree>
    <p:extLst>
      <p:ext uri="{BB962C8B-B14F-4D97-AF65-F5344CB8AC3E}">
        <p14:creationId xmlns:p14="http://schemas.microsoft.com/office/powerpoint/2010/main" val="6939976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252AA1-2EB8-437D-8BA5-FCB43C47F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96516"/>
          </a:xfrm>
        </p:spPr>
        <p:txBody>
          <a:bodyPr/>
          <a:lstStyle/>
          <a:p>
            <a:r>
              <a:rPr lang="en-US" b="1" dirty="0"/>
              <a:t>STUDENT NEEDS:</a:t>
            </a:r>
            <a:endParaRPr lang="en-PH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FBA2BF-1C50-4DA5-BD14-EA7A8544C4FE}"/>
              </a:ext>
            </a:extLst>
          </p:cNvPr>
          <p:cNvSpPr txBox="1"/>
          <p:nvPr/>
        </p:nvSpPr>
        <p:spPr>
          <a:xfrm>
            <a:off x="838200" y="1614556"/>
            <a:ext cx="10515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A way to monitor their violations.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8DE8D2B-E28C-4583-8B4B-9B4ED0D190E7}"/>
              </a:ext>
            </a:extLst>
          </p:cNvPr>
          <p:cNvSpPr/>
          <p:nvPr/>
        </p:nvSpPr>
        <p:spPr>
          <a:xfrm>
            <a:off x="823324" y="2352511"/>
            <a:ext cx="486601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A way to cancel violations.</a:t>
            </a:r>
            <a:endParaRPr lang="en-PH" sz="3200" dirty="0"/>
          </a:p>
        </p:txBody>
      </p:sp>
    </p:spTree>
    <p:extLst>
      <p:ext uri="{BB962C8B-B14F-4D97-AF65-F5344CB8AC3E}">
        <p14:creationId xmlns:p14="http://schemas.microsoft.com/office/powerpoint/2010/main" val="1189073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649CCF-A8A9-4D9A-8DF0-7A838362E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186806" cy="683499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STUDENTS:</a:t>
            </a:r>
            <a:endParaRPr lang="en-PH" b="1" dirty="0"/>
          </a:p>
        </p:txBody>
      </p:sp>
      <p:pic>
        <p:nvPicPr>
          <p:cNvPr id="5" name="Content Placeholder 4" descr="A picture containing wall, indoor, scene&#10;&#10;Description automatically generated">
            <a:extLst>
              <a:ext uri="{FF2B5EF4-FFF2-40B4-BE49-F238E27FC236}">
                <a16:creationId xmlns:a16="http://schemas.microsoft.com/office/drawing/2014/main" id="{CAB6E48B-897C-4D75-A7A7-8CC028E1FF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409033" y="-433957"/>
            <a:ext cx="5373934" cy="8339095"/>
          </a:xfrm>
        </p:spPr>
      </p:pic>
    </p:spTree>
    <p:extLst>
      <p:ext uri="{BB962C8B-B14F-4D97-AF65-F5344CB8AC3E}">
        <p14:creationId xmlns:p14="http://schemas.microsoft.com/office/powerpoint/2010/main" val="42086239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649CCF-A8A9-4D9A-8DF0-7A838362E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186806" cy="683499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STUDENTS:</a:t>
            </a:r>
            <a:endParaRPr lang="en-PH" b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AB6E48B-897C-4D75-A7A7-8CC028E1FF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6200000">
            <a:off x="3409033" y="-366142"/>
            <a:ext cx="5373934" cy="8203465"/>
          </a:xfrm>
        </p:spPr>
      </p:pic>
    </p:spTree>
    <p:extLst>
      <p:ext uri="{BB962C8B-B14F-4D97-AF65-F5344CB8AC3E}">
        <p14:creationId xmlns:p14="http://schemas.microsoft.com/office/powerpoint/2010/main" val="1599255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649CCF-A8A9-4D9A-8DF0-7A838362E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186806" cy="683499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STUDENTS:</a:t>
            </a:r>
            <a:endParaRPr lang="en-PH" b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AB6E48B-897C-4D75-A7A7-8CC028E1FF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6200000">
            <a:off x="3457934" y="-366142"/>
            <a:ext cx="5276132" cy="8203465"/>
          </a:xfrm>
        </p:spPr>
      </p:pic>
    </p:spTree>
    <p:extLst>
      <p:ext uri="{BB962C8B-B14F-4D97-AF65-F5344CB8AC3E}">
        <p14:creationId xmlns:p14="http://schemas.microsoft.com/office/powerpoint/2010/main" val="37990563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649CCF-A8A9-4D9A-8DF0-7A838362E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186806" cy="683499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STUDENTS:</a:t>
            </a:r>
            <a:endParaRPr lang="en-PH" b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AB6E48B-897C-4D75-A7A7-8CC028E1FF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67560" y="750241"/>
            <a:ext cx="4879489" cy="5849418"/>
          </a:xfrm>
        </p:spPr>
      </p:pic>
    </p:spTree>
    <p:extLst>
      <p:ext uri="{BB962C8B-B14F-4D97-AF65-F5344CB8AC3E}">
        <p14:creationId xmlns:p14="http://schemas.microsoft.com/office/powerpoint/2010/main" val="40322915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34C66B-DCF2-460A-ADE1-9BC1294D7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CLIENT:</a:t>
            </a:r>
            <a:endParaRPr lang="en-PH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D22BB6-64C3-4DB1-AE18-91D686ED046F}"/>
              </a:ext>
            </a:extLst>
          </p:cNvPr>
          <p:cNvSpPr txBox="1"/>
          <p:nvPr/>
        </p:nvSpPr>
        <p:spPr>
          <a:xfrm>
            <a:off x="3924134" y="2147582"/>
            <a:ext cx="54025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/>
              <a:t>GUARDS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873164-82E1-4FF8-91B6-CEA64406F0C7}"/>
              </a:ext>
            </a:extLst>
          </p:cNvPr>
          <p:cNvSpPr txBox="1"/>
          <p:nvPr/>
        </p:nvSpPr>
        <p:spPr>
          <a:xfrm>
            <a:off x="3924132" y="3075057"/>
            <a:ext cx="54025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/>
              <a:t>STUDENTS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4207CD-7B67-4557-B3B9-2B17627524CD}"/>
              </a:ext>
            </a:extLst>
          </p:cNvPr>
          <p:cNvSpPr txBox="1"/>
          <p:nvPr/>
        </p:nvSpPr>
        <p:spPr>
          <a:xfrm>
            <a:off x="3924132" y="4020248"/>
            <a:ext cx="54025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/>
              <a:t>DISCIPLINES OFFICE</a:t>
            </a:r>
          </a:p>
        </p:txBody>
      </p:sp>
    </p:spTree>
    <p:extLst>
      <p:ext uri="{BB962C8B-B14F-4D97-AF65-F5344CB8AC3E}">
        <p14:creationId xmlns:p14="http://schemas.microsoft.com/office/powerpoint/2010/main" val="2379605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649CCF-A8A9-4D9A-8DF0-7A838362E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186806" cy="683499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STUDENTS:</a:t>
            </a:r>
            <a:endParaRPr lang="en-PH" b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AB6E48B-897C-4D75-A7A7-8CC028E1FF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58720" y="1222409"/>
            <a:ext cx="8074559" cy="4590463"/>
          </a:xfrm>
        </p:spPr>
      </p:pic>
    </p:spTree>
    <p:extLst>
      <p:ext uri="{BB962C8B-B14F-4D97-AF65-F5344CB8AC3E}">
        <p14:creationId xmlns:p14="http://schemas.microsoft.com/office/powerpoint/2010/main" val="12393423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649CCF-A8A9-4D9A-8DF0-7A838362E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186806" cy="683499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STUDENTS:</a:t>
            </a:r>
            <a:endParaRPr lang="en-PH" b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AB6E48B-897C-4D75-A7A7-8CC028E1FF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35371" y="1305941"/>
            <a:ext cx="8121258" cy="5186934"/>
          </a:xfrm>
        </p:spPr>
      </p:pic>
    </p:spTree>
    <p:extLst>
      <p:ext uri="{BB962C8B-B14F-4D97-AF65-F5344CB8AC3E}">
        <p14:creationId xmlns:p14="http://schemas.microsoft.com/office/powerpoint/2010/main" val="23189524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252AA1-2EB8-437D-8BA5-FCB43C47F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96516"/>
          </a:xfrm>
        </p:spPr>
        <p:txBody>
          <a:bodyPr/>
          <a:lstStyle/>
          <a:p>
            <a:r>
              <a:rPr lang="en-US" b="1" dirty="0"/>
              <a:t>D.O NEEDS:</a:t>
            </a:r>
            <a:endParaRPr lang="en-PH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FBA2BF-1C50-4DA5-BD14-EA7A8544C4FE}"/>
              </a:ext>
            </a:extLst>
          </p:cNvPr>
          <p:cNvSpPr txBox="1"/>
          <p:nvPr/>
        </p:nvSpPr>
        <p:spPr>
          <a:xfrm>
            <a:off x="838200" y="1614556"/>
            <a:ext cx="10515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A way to monitor student violations easily.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8DE8D2B-E28C-4583-8B4B-9B4ED0D190E7}"/>
              </a:ext>
            </a:extLst>
          </p:cNvPr>
          <p:cNvSpPr/>
          <p:nvPr/>
        </p:nvSpPr>
        <p:spPr>
          <a:xfrm>
            <a:off x="823324" y="2352511"/>
            <a:ext cx="11033598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PH" sz="3200" dirty="0"/>
              <a:t>A way to cancel violations without searching for violation paper</a:t>
            </a:r>
          </a:p>
          <a:p>
            <a:r>
              <a:rPr lang="en-PH" sz="3200" dirty="0"/>
              <a:t>issued.</a:t>
            </a:r>
          </a:p>
        </p:txBody>
      </p:sp>
    </p:spTree>
    <p:extLst>
      <p:ext uri="{BB962C8B-B14F-4D97-AF65-F5344CB8AC3E}">
        <p14:creationId xmlns:p14="http://schemas.microsoft.com/office/powerpoint/2010/main" val="654398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649CCF-A8A9-4D9A-8DF0-7A838362E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186806" cy="683499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DO:</a:t>
            </a:r>
            <a:endParaRPr lang="en-PH" b="1" dirty="0"/>
          </a:p>
        </p:txBody>
      </p:sp>
      <p:pic>
        <p:nvPicPr>
          <p:cNvPr id="5" name="Content Placeholder 4" descr="A picture containing wall, indoor, scene&#10;&#10;Description automatically generated">
            <a:extLst>
              <a:ext uri="{FF2B5EF4-FFF2-40B4-BE49-F238E27FC236}">
                <a16:creationId xmlns:a16="http://schemas.microsoft.com/office/drawing/2014/main" id="{CAB6E48B-897C-4D75-A7A7-8CC028E1FF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409033" y="-433957"/>
            <a:ext cx="5373934" cy="8339095"/>
          </a:xfrm>
        </p:spPr>
      </p:pic>
    </p:spTree>
    <p:extLst>
      <p:ext uri="{BB962C8B-B14F-4D97-AF65-F5344CB8AC3E}">
        <p14:creationId xmlns:p14="http://schemas.microsoft.com/office/powerpoint/2010/main" val="13303047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649CCF-A8A9-4D9A-8DF0-7A838362E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186806" cy="683499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DO:</a:t>
            </a:r>
            <a:endParaRPr lang="en-PH" b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AB6E48B-897C-4D75-A7A7-8CC028E1FF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6200000">
            <a:off x="3413508" y="-433957"/>
            <a:ext cx="5364983" cy="8339095"/>
          </a:xfrm>
        </p:spPr>
      </p:pic>
    </p:spTree>
    <p:extLst>
      <p:ext uri="{BB962C8B-B14F-4D97-AF65-F5344CB8AC3E}">
        <p14:creationId xmlns:p14="http://schemas.microsoft.com/office/powerpoint/2010/main" val="37043855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649CCF-A8A9-4D9A-8DF0-7A838362E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186806" cy="683499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DO:</a:t>
            </a:r>
            <a:endParaRPr lang="en-PH" b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AB6E48B-897C-4D75-A7A7-8CC028E1FF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31645" y="1048624"/>
            <a:ext cx="7944767" cy="5088751"/>
          </a:xfrm>
        </p:spPr>
      </p:pic>
    </p:spTree>
    <p:extLst>
      <p:ext uri="{BB962C8B-B14F-4D97-AF65-F5344CB8AC3E}">
        <p14:creationId xmlns:p14="http://schemas.microsoft.com/office/powerpoint/2010/main" val="30199815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649CCF-A8A9-4D9A-8DF0-7A838362E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186806" cy="683499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DO:</a:t>
            </a:r>
            <a:endParaRPr lang="en-PH" b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AB6E48B-897C-4D75-A7A7-8CC028E1FF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72663" y="939231"/>
            <a:ext cx="8246673" cy="5280951"/>
          </a:xfrm>
        </p:spPr>
      </p:pic>
    </p:spTree>
    <p:extLst>
      <p:ext uri="{BB962C8B-B14F-4D97-AF65-F5344CB8AC3E}">
        <p14:creationId xmlns:p14="http://schemas.microsoft.com/office/powerpoint/2010/main" val="24287612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649CCF-A8A9-4D9A-8DF0-7A838362E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186806" cy="683499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DO:</a:t>
            </a:r>
            <a:endParaRPr lang="en-PH" b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AB6E48B-897C-4D75-A7A7-8CC028E1FF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6200000">
            <a:off x="3409033" y="-433571"/>
            <a:ext cx="5373934" cy="8338323"/>
          </a:xfrm>
        </p:spPr>
      </p:pic>
    </p:spTree>
    <p:extLst>
      <p:ext uri="{BB962C8B-B14F-4D97-AF65-F5344CB8AC3E}">
        <p14:creationId xmlns:p14="http://schemas.microsoft.com/office/powerpoint/2010/main" val="42606924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649CCF-A8A9-4D9A-8DF0-7A838362E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186806" cy="683499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DO:</a:t>
            </a:r>
            <a:endParaRPr lang="en-PH" b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AB6E48B-897C-4D75-A7A7-8CC028E1FF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23616" y="1168979"/>
            <a:ext cx="7944767" cy="4945144"/>
          </a:xfrm>
        </p:spPr>
      </p:pic>
    </p:spTree>
    <p:extLst>
      <p:ext uri="{BB962C8B-B14F-4D97-AF65-F5344CB8AC3E}">
        <p14:creationId xmlns:p14="http://schemas.microsoft.com/office/powerpoint/2010/main" val="17869779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649CCF-A8A9-4D9A-8DF0-7A838362E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186806" cy="683499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DO:</a:t>
            </a:r>
            <a:endParaRPr lang="en-PH" b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AB6E48B-897C-4D75-A7A7-8CC028E1FF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18659" y="519765"/>
            <a:ext cx="5112621" cy="6128891"/>
          </a:xfrm>
        </p:spPr>
      </p:pic>
    </p:spTree>
    <p:extLst>
      <p:ext uri="{BB962C8B-B14F-4D97-AF65-F5344CB8AC3E}">
        <p14:creationId xmlns:p14="http://schemas.microsoft.com/office/powerpoint/2010/main" val="19595290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252AA1-2EB8-437D-8BA5-FCB43C47F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96516"/>
          </a:xfrm>
        </p:spPr>
        <p:txBody>
          <a:bodyPr/>
          <a:lstStyle/>
          <a:p>
            <a:r>
              <a:rPr lang="en-US" b="1" dirty="0"/>
              <a:t>GUARD NEEDS:</a:t>
            </a:r>
            <a:endParaRPr lang="en-PH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FBA2BF-1C50-4DA5-BD14-EA7A8544C4FE}"/>
              </a:ext>
            </a:extLst>
          </p:cNvPr>
          <p:cNvSpPr txBox="1"/>
          <p:nvPr/>
        </p:nvSpPr>
        <p:spPr>
          <a:xfrm>
            <a:off x="838200" y="1614556"/>
            <a:ext cx="10515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A way to issue violations faster.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8DE8D2B-E28C-4583-8B4B-9B4ED0D190E7}"/>
              </a:ext>
            </a:extLst>
          </p:cNvPr>
          <p:cNvSpPr/>
          <p:nvPr/>
        </p:nvSpPr>
        <p:spPr>
          <a:xfrm>
            <a:off x="823324" y="2352511"/>
            <a:ext cx="806240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PH" sz="3200" dirty="0"/>
              <a:t>To be able to check student credentials faster.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54BCEB3-1BF9-4E65-A507-7C6577B9BB1C}"/>
              </a:ext>
            </a:extLst>
          </p:cNvPr>
          <p:cNvSpPr/>
          <p:nvPr/>
        </p:nvSpPr>
        <p:spPr>
          <a:xfrm>
            <a:off x="830762" y="3037153"/>
            <a:ext cx="805496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PH" sz="3200" dirty="0"/>
              <a:t>A way to issue violations without using paper.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2C89DDC-8899-4D21-B3C0-5A84B049B53B}"/>
              </a:ext>
            </a:extLst>
          </p:cNvPr>
          <p:cNvSpPr/>
          <p:nvPr/>
        </p:nvSpPr>
        <p:spPr>
          <a:xfrm>
            <a:off x="838200" y="3775108"/>
            <a:ext cx="743203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PH" sz="3200" dirty="0"/>
              <a:t>A way to issue violations in a legible form.</a:t>
            </a:r>
          </a:p>
        </p:txBody>
      </p:sp>
    </p:spTree>
    <p:extLst>
      <p:ext uri="{BB962C8B-B14F-4D97-AF65-F5344CB8AC3E}">
        <p14:creationId xmlns:p14="http://schemas.microsoft.com/office/powerpoint/2010/main" val="3533372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649CCF-A8A9-4D9A-8DF0-7A838362E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186806" cy="683499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DO:</a:t>
            </a:r>
            <a:endParaRPr lang="en-PH" b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AB6E48B-897C-4D75-A7A7-8CC028E1FF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88217" y="1250650"/>
            <a:ext cx="8615566" cy="4898032"/>
          </a:xfrm>
        </p:spPr>
      </p:pic>
    </p:spTree>
    <p:extLst>
      <p:ext uri="{BB962C8B-B14F-4D97-AF65-F5344CB8AC3E}">
        <p14:creationId xmlns:p14="http://schemas.microsoft.com/office/powerpoint/2010/main" val="15344613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649CCF-A8A9-4D9A-8DF0-7A838362E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186806" cy="683499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DO:</a:t>
            </a:r>
            <a:endParaRPr lang="en-PH" b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AB6E48B-897C-4D75-A7A7-8CC028E1FF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46232" y="1241024"/>
            <a:ext cx="8699535" cy="4876698"/>
          </a:xfrm>
        </p:spPr>
      </p:pic>
    </p:spTree>
    <p:extLst>
      <p:ext uri="{BB962C8B-B14F-4D97-AF65-F5344CB8AC3E}">
        <p14:creationId xmlns:p14="http://schemas.microsoft.com/office/powerpoint/2010/main" val="23390075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649CCF-A8A9-4D9A-8DF0-7A838362E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186806" cy="683499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DO:</a:t>
            </a:r>
            <a:endParaRPr lang="en-PH" b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AB6E48B-897C-4D75-A7A7-8CC028E1FF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11752" y="1337276"/>
            <a:ext cx="9200075" cy="4760943"/>
          </a:xfrm>
        </p:spPr>
      </p:pic>
    </p:spTree>
    <p:extLst>
      <p:ext uri="{BB962C8B-B14F-4D97-AF65-F5344CB8AC3E}">
        <p14:creationId xmlns:p14="http://schemas.microsoft.com/office/powerpoint/2010/main" val="4139882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649CCF-A8A9-4D9A-8DF0-7A838362E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186806" cy="683499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DO:</a:t>
            </a:r>
            <a:endParaRPr lang="en-PH" b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AB6E48B-897C-4D75-A7A7-8CC028E1FF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89145" y="1232034"/>
            <a:ext cx="8681172" cy="4643416"/>
          </a:xfrm>
        </p:spPr>
      </p:pic>
    </p:spTree>
    <p:extLst>
      <p:ext uri="{BB962C8B-B14F-4D97-AF65-F5344CB8AC3E}">
        <p14:creationId xmlns:p14="http://schemas.microsoft.com/office/powerpoint/2010/main" val="20386822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649CCF-A8A9-4D9A-8DF0-7A838362E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186806" cy="683499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DO:</a:t>
            </a:r>
            <a:endParaRPr lang="en-PH" b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AB6E48B-897C-4D75-A7A7-8CC028E1FF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91213" y="1549668"/>
            <a:ext cx="9009573" cy="4417892"/>
          </a:xfrm>
        </p:spPr>
      </p:pic>
    </p:spTree>
    <p:extLst>
      <p:ext uri="{BB962C8B-B14F-4D97-AF65-F5344CB8AC3E}">
        <p14:creationId xmlns:p14="http://schemas.microsoft.com/office/powerpoint/2010/main" val="38383965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649CCF-A8A9-4D9A-8DF0-7A838362E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186806" cy="683499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DO:</a:t>
            </a:r>
            <a:endParaRPr lang="en-PH" b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AB6E48B-897C-4D75-A7A7-8CC028E1FF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08790" y="1350638"/>
            <a:ext cx="8574420" cy="4692994"/>
          </a:xfrm>
        </p:spPr>
      </p:pic>
    </p:spTree>
    <p:extLst>
      <p:ext uri="{BB962C8B-B14F-4D97-AF65-F5344CB8AC3E}">
        <p14:creationId xmlns:p14="http://schemas.microsoft.com/office/powerpoint/2010/main" val="324598750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9CD98-CE35-449A-AC12-F463CB936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POINT OF VIEW:</a:t>
            </a:r>
            <a:endParaRPr lang="en-PH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D3CF45-5820-442F-9BB5-ED06C1F15E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Issuing violations shouldn’t be a tedious task for security guards.</a:t>
            </a:r>
          </a:p>
          <a:p>
            <a:r>
              <a:rPr lang="en-PH" dirty="0"/>
              <a:t>Violations can be issued electronically, especially in an IT enabled school.</a:t>
            </a:r>
          </a:p>
          <a:p>
            <a:r>
              <a:rPr lang="en-PH" dirty="0"/>
              <a:t>By using NFCs in student ID, student verification can be quick and easy.</a:t>
            </a:r>
          </a:p>
          <a:p>
            <a:r>
              <a:rPr lang="en-PH" dirty="0"/>
              <a:t>Students and the Disciplines Office can use FLAVIO to track their violations.</a:t>
            </a:r>
          </a:p>
        </p:txBody>
      </p:sp>
    </p:spTree>
    <p:extLst>
      <p:ext uri="{BB962C8B-B14F-4D97-AF65-F5344CB8AC3E}">
        <p14:creationId xmlns:p14="http://schemas.microsoft.com/office/powerpoint/2010/main" val="31765622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649CCF-A8A9-4D9A-8DF0-7A838362E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186806" cy="683499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GUARDS</a:t>
            </a:r>
            <a:endParaRPr lang="en-PH" b="1" dirty="0"/>
          </a:p>
        </p:txBody>
      </p:sp>
      <p:pic>
        <p:nvPicPr>
          <p:cNvPr id="5" name="Content Placeholder 4" descr="A picture containing wall, indoor, scene&#10;&#10;Description automatically generated">
            <a:extLst>
              <a:ext uri="{FF2B5EF4-FFF2-40B4-BE49-F238E27FC236}">
                <a16:creationId xmlns:a16="http://schemas.microsoft.com/office/drawing/2014/main" id="{CAB6E48B-897C-4D75-A7A7-8CC028E1FF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409033" y="-433957"/>
            <a:ext cx="5373934" cy="8339095"/>
          </a:xfrm>
        </p:spPr>
      </p:pic>
    </p:spTree>
    <p:extLst>
      <p:ext uri="{BB962C8B-B14F-4D97-AF65-F5344CB8AC3E}">
        <p14:creationId xmlns:p14="http://schemas.microsoft.com/office/powerpoint/2010/main" val="22360743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649CCF-A8A9-4D9A-8DF0-7A838362E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186806" cy="683499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GUARDS</a:t>
            </a:r>
            <a:endParaRPr lang="en-PH" b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AB6E48B-897C-4D75-A7A7-8CC028E1FF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6200000">
            <a:off x="3417015" y="-433957"/>
            <a:ext cx="5357969" cy="8339095"/>
          </a:xfrm>
        </p:spPr>
      </p:pic>
    </p:spTree>
    <p:extLst>
      <p:ext uri="{BB962C8B-B14F-4D97-AF65-F5344CB8AC3E}">
        <p14:creationId xmlns:p14="http://schemas.microsoft.com/office/powerpoint/2010/main" val="14456970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649CCF-A8A9-4D9A-8DF0-7A838362E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186806" cy="683499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GUARDS</a:t>
            </a:r>
            <a:endParaRPr lang="en-PH" b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AB6E48B-897C-4D75-A7A7-8CC028E1FF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46289" y="1048624"/>
            <a:ext cx="8499422" cy="5444251"/>
          </a:xfrm>
        </p:spPr>
      </p:pic>
    </p:spTree>
    <p:extLst>
      <p:ext uri="{BB962C8B-B14F-4D97-AF65-F5344CB8AC3E}">
        <p14:creationId xmlns:p14="http://schemas.microsoft.com/office/powerpoint/2010/main" val="20452576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649CCF-A8A9-4D9A-8DF0-7A838362E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186806" cy="683499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GUARDS</a:t>
            </a:r>
            <a:endParaRPr lang="en-PH" b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AB6E48B-897C-4D75-A7A7-8CC028E1FF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61530" y="1048624"/>
            <a:ext cx="8268940" cy="5293047"/>
          </a:xfrm>
        </p:spPr>
      </p:pic>
    </p:spTree>
    <p:extLst>
      <p:ext uri="{BB962C8B-B14F-4D97-AF65-F5344CB8AC3E}">
        <p14:creationId xmlns:p14="http://schemas.microsoft.com/office/powerpoint/2010/main" val="39136333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649CCF-A8A9-4D9A-8DF0-7A838362E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186806" cy="683499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GUARDS</a:t>
            </a:r>
            <a:endParaRPr lang="en-PH" b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AB6E48B-897C-4D75-A7A7-8CC028E1FF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88313" y="1048624"/>
            <a:ext cx="4415373" cy="5293047"/>
          </a:xfrm>
        </p:spPr>
      </p:pic>
    </p:spTree>
    <p:extLst>
      <p:ext uri="{BB962C8B-B14F-4D97-AF65-F5344CB8AC3E}">
        <p14:creationId xmlns:p14="http://schemas.microsoft.com/office/powerpoint/2010/main" val="40748831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649CCF-A8A9-4D9A-8DF0-7A838362E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186806" cy="683499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GUARDS</a:t>
            </a:r>
            <a:endParaRPr lang="en-PH" b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AB6E48B-897C-4D75-A7A7-8CC028E1FF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61530" y="1344662"/>
            <a:ext cx="8268940" cy="4700971"/>
          </a:xfrm>
        </p:spPr>
      </p:pic>
    </p:spTree>
    <p:extLst>
      <p:ext uri="{BB962C8B-B14F-4D97-AF65-F5344CB8AC3E}">
        <p14:creationId xmlns:p14="http://schemas.microsoft.com/office/powerpoint/2010/main" val="36517651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</TotalTime>
  <Words>190</Words>
  <Application>Microsoft Office PowerPoint</Application>
  <PresentationFormat>Widescreen</PresentationFormat>
  <Paragraphs>51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0" baseType="lpstr">
      <vt:lpstr>Arial</vt:lpstr>
      <vt:lpstr>Calibri</vt:lpstr>
      <vt:lpstr>Calibri Light</vt:lpstr>
      <vt:lpstr>Office Theme</vt:lpstr>
      <vt:lpstr>PowerPoint Presentation</vt:lpstr>
      <vt:lpstr>CLIENT:</vt:lpstr>
      <vt:lpstr>GUARD NEEDS:</vt:lpstr>
      <vt:lpstr>GUARDS</vt:lpstr>
      <vt:lpstr>GUARDS</vt:lpstr>
      <vt:lpstr>GUARDS</vt:lpstr>
      <vt:lpstr>GUARDS</vt:lpstr>
      <vt:lpstr>GUARDS</vt:lpstr>
      <vt:lpstr>GUARDS</vt:lpstr>
      <vt:lpstr>GUARDS</vt:lpstr>
      <vt:lpstr>GUARDS</vt:lpstr>
      <vt:lpstr>GUARDS</vt:lpstr>
      <vt:lpstr>GUARDS</vt:lpstr>
      <vt:lpstr>GUARDS</vt:lpstr>
      <vt:lpstr>STUDENT NEEDS:</vt:lpstr>
      <vt:lpstr>STUDENTS:</vt:lpstr>
      <vt:lpstr>STUDENTS:</vt:lpstr>
      <vt:lpstr>STUDENTS:</vt:lpstr>
      <vt:lpstr>STUDENTS:</vt:lpstr>
      <vt:lpstr>STUDENTS:</vt:lpstr>
      <vt:lpstr>STUDENTS:</vt:lpstr>
      <vt:lpstr>D.O NEEDS:</vt:lpstr>
      <vt:lpstr>DO:</vt:lpstr>
      <vt:lpstr>DO:</vt:lpstr>
      <vt:lpstr>DO:</vt:lpstr>
      <vt:lpstr>DO:</vt:lpstr>
      <vt:lpstr>DO:</vt:lpstr>
      <vt:lpstr>DO:</vt:lpstr>
      <vt:lpstr>DO:</vt:lpstr>
      <vt:lpstr>DO:</vt:lpstr>
      <vt:lpstr>DO:</vt:lpstr>
      <vt:lpstr>DO:</vt:lpstr>
      <vt:lpstr>DO:</vt:lpstr>
      <vt:lpstr>DO:</vt:lpstr>
      <vt:lpstr>DO:</vt:lpstr>
      <vt:lpstr>POINT OF VIEW: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Risheene Dadoy</dc:creator>
  <cp:lastModifiedBy>Risheene Dadoy</cp:lastModifiedBy>
  <cp:revision>7</cp:revision>
  <dcterms:created xsi:type="dcterms:W3CDTF">2019-09-15T22:30:18Z</dcterms:created>
  <dcterms:modified xsi:type="dcterms:W3CDTF">2019-09-15T23:33:05Z</dcterms:modified>
</cp:coreProperties>
</file>